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86CE78-4599-4D10-96F1-DED3EA402F7C}" v="28" dt="2023-01-31T22:38:57.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7" d="100"/>
          <a:sy n="117" d="100"/>
        </p:scale>
        <p:origin x="102" y="49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6:51:15.895" v="1396" actId="47"/>
      <pc:docMkLst>
        <pc:docMk/>
      </pc:docMkLst>
      <pc:sldChg chg="modSp mod">
        <pc:chgData name="Roberto Gallardo" userId="49a044883f185952" providerId="LiveId" clId="{3DF3007B-9C7A-4F8C-96B1-A9A15E037881}" dt="2023-01-14T15:21:31.948" v="16" actId="6549"/>
        <pc:sldMkLst>
          <pc:docMk/>
          <pc:sldMk cId="2846901679" sldId="256"/>
        </pc:sldMkLst>
        <pc:spChg chg="mod">
          <ac:chgData name="Roberto Gallardo" userId="49a044883f185952" providerId="LiveId" clId="{3DF3007B-9C7A-4F8C-96B1-A9A15E037881}" dt="2023-01-14T15:21:31.948" v="16" actId="6549"/>
          <ac:spMkLst>
            <pc:docMk/>
            <pc:sldMk cId="2846901679" sldId="256"/>
            <ac:spMk id="7" creationId="{B1E0ABEC-554C-720A-2772-F0324C8E93CA}"/>
          </ac:spMkLst>
        </pc:spChg>
      </pc:sldChg>
      <pc:sldChg chg="mod">
        <pc:chgData name="Roberto Gallardo" userId="49a044883f185952" providerId="LiveId" clId="{3DF3007B-9C7A-4F8C-96B1-A9A15E037881}" dt="2023-01-14T15:24:33.976" v="40" actId="27918"/>
        <pc:sldMkLst>
          <pc:docMk/>
          <pc:sldMk cId="3231157596" sldId="257"/>
        </pc:sldMkLst>
      </pc:sldChg>
      <pc:sldChg chg="mod">
        <pc:chgData name="Roberto Gallardo" userId="49a044883f185952" providerId="LiveId" clId="{3DF3007B-9C7A-4F8C-96B1-A9A15E037881}" dt="2023-01-14T15:23:19.723" v="28" actId="27918"/>
        <pc:sldMkLst>
          <pc:docMk/>
          <pc:sldMk cId="3702837515" sldId="258"/>
        </pc:sldMkLst>
      </pc:sldChg>
      <pc:sldChg chg="mod">
        <pc:chgData name="Roberto Gallardo" userId="49a044883f185952" providerId="LiveId" clId="{3DF3007B-9C7A-4F8C-96B1-A9A15E037881}" dt="2023-01-14T15:23:53.414" v="34" actId="27918"/>
        <pc:sldMkLst>
          <pc:docMk/>
          <pc:sldMk cId="2519083202" sldId="259"/>
        </pc:sldMkLst>
      </pc:sldChg>
      <pc:sldChg chg="mod">
        <pc:chgData name="Roberto Gallardo" userId="49a044883f185952" providerId="LiveId" clId="{3DF3007B-9C7A-4F8C-96B1-A9A15E037881}" dt="2023-01-14T15:22:26.974" v="22" actId="27918"/>
        <pc:sldMkLst>
          <pc:docMk/>
          <pc:sldMk cId="3877078759" sldId="260"/>
        </pc:sldMkLst>
      </pc:sldChg>
      <pc:sldChg chg="mod">
        <pc:chgData name="Roberto Gallardo" userId="49a044883f185952" providerId="LiveId" clId="{3DF3007B-9C7A-4F8C-96B1-A9A15E037881}" dt="2023-01-14T15:25:55.685" v="52" actId="27918"/>
        <pc:sldMkLst>
          <pc:docMk/>
          <pc:sldMk cId="1175010214" sldId="261"/>
        </pc:sldMkLst>
      </pc:sldChg>
      <pc:sldChg chg="addSp delSp modSp mod">
        <pc:chgData name="Roberto Gallardo" userId="49a044883f185952" providerId="LiveId" clId="{3DF3007B-9C7A-4F8C-96B1-A9A15E037881}" dt="2023-01-14T15:26:27.256" v="60" actId="1076"/>
        <pc:sldMkLst>
          <pc:docMk/>
          <pc:sldMk cId="1418533539" sldId="271"/>
        </pc:sldMkLst>
        <pc:picChg chg="add mod">
          <ac:chgData name="Roberto Gallardo" userId="49a044883f185952" providerId="LiveId" clId="{3DF3007B-9C7A-4F8C-96B1-A9A15E037881}" dt="2023-01-14T15:26:27.256" v="60" actId="1076"/>
          <ac:picMkLst>
            <pc:docMk/>
            <pc:sldMk cId="1418533539" sldId="271"/>
            <ac:picMk id="6" creationId="{AA324F2A-B126-1213-F38B-7FC8BB6EC3B1}"/>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4T15:25:13.772" v="46" actId="27918"/>
        <pc:sldMkLst>
          <pc:docMk/>
          <pc:sldMk cId="2653937722" sldId="272"/>
        </pc:sldMkLst>
      </pc:sldChg>
      <pc:sldChg chg="modSp mod">
        <pc:chgData name="Roberto Gallardo" userId="49a044883f185952" providerId="LiveId" clId="{3DF3007B-9C7A-4F8C-96B1-A9A15E037881}" dt="2023-01-14T16:01:05.082" v="416" actId="20577"/>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4T15:51:31.823" v="393" actId="27918"/>
        <pc:sldMkLst>
          <pc:docMk/>
          <pc:sldMk cId="3802335161" sldId="274"/>
        </pc:sldMkLst>
      </pc:sldChg>
      <pc:sldChg chg="mod">
        <pc:chgData name="Roberto Gallardo" userId="49a044883f185952" providerId="LiveId" clId="{3DF3007B-9C7A-4F8C-96B1-A9A15E037881}" dt="2023-01-14T15:52:39.235" v="399" actId="27918"/>
        <pc:sldMkLst>
          <pc:docMk/>
          <pc:sldMk cId="4292554322" sldId="275"/>
        </pc:sldMkLst>
      </pc:sldChg>
      <pc:sldChg chg="addSp delSp modSp mod">
        <pc:chgData name="Roberto Gallardo" userId="49a044883f185952" providerId="LiveId" clId="{3DF3007B-9C7A-4F8C-96B1-A9A15E037881}" dt="2023-01-15T16:07:02.689" v="1387" actId="107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4T15:51:01.138" v="389"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4T15:50:22.520" v="375" actId="1076"/>
          <ac:cxnSpMkLst>
            <pc:docMk/>
            <pc:sldMk cId="513409896" sldId="276"/>
            <ac:cxnSpMk id="22" creationId="{1B423FA0-E4B3-6570-929B-A9283D503787}"/>
          </ac:cxnSpMkLst>
        </pc:cxnChg>
        <pc:cxnChg chg="mod">
          <ac:chgData name="Roberto Gallardo" userId="49a044883f185952" providerId="LiveId" clId="{3DF3007B-9C7A-4F8C-96B1-A9A15E037881}" dt="2023-01-14T15:50:42.679" v="381" actId="1076"/>
          <ac:cxnSpMkLst>
            <pc:docMk/>
            <pc:sldMk cId="513409896" sldId="276"/>
            <ac:cxnSpMk id="23" creationId="{D616797E-0044-3804-BA5A-23B8EB309CA5}"/>
          </ac:cxnSpMkLst>
        </pc:cxnChg>
        <pc:cxnChg chg="mod">
          <ac:chgData name="Roberto Gallardo" userId="49a044883f185952" providerId="LiveId" clId="{3DF3007B-9C7A-4F8C-96B1-A9A15E037881}" dt="2023-01-14T15:50:54.479" v="384" actId="14100"/>
          <ac:cxnSpMkLst>
            <pc:docMk/>
            <pc:sldMk cId="513409896" sldId="276"/>
            <ac:cxnSpMk id="24" creationId="{20A6256E-6780-BAE0-B803-D02FE024579F}"/>
          </ac:cxnSpMkLst>
        </pc:cxnChg>
        <pc:cxnChg chg="mod">
          <ac:chgData name="Roberto Gallardo" userId="49a044883f185952" providerId="LiveId" clId="{3DF3007B-9C7A-4F8C-96B1-A9A15E037881}" dt="2023-01-14T15:50:58.181" v="385" actId="14100"/>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
        <pc:chgData name="Roberto Gallardo" userId="49a044883f185952" providerId="LiveId" clId="{3DF3007B-9C7A-4F8C-96B1-A9A15E037881}" dt="2023-01-14T15:48:34.199" v="358" actId="27918"/>
        <pc:sldMkLst>
          <pc:docMk/>
          <pc:sldMk cId="349244952" sldId="278"/>
        </pc:sldMkLst>
      </pc:sldChg>
      <pc:sldChg chg="addSp delSp modSp mod">
        <pc:chgData name="Roberto Gallardo" userId="49a044883f185952" providerId="LiveId" clId="{3DF3007B-9C7A-4F8C-96B1-A9A15E037881}" dt="2023-01-14T15:33:38.998" v="15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4T15:33:38.998" v="158" actId="1076"/>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4T15:34:52.737" v="176" actId="1076"/>
        <pc:sldMkLst>
          <pc:docMk/>
          <pc:sldMk cId="2028175529" sldId="282"/>
        </pc:sldMkLst>
        <pc:picChg chg="add mod">
          <ac:chgData name="Roberto Gallardo" userId="49a044883f185952" providerId="LiveId" clId="{3DF3007B-9C7A-4F8C-96B1-A9A15E037881}" dt="2023-01-14T15:34:52.737" v="176" actId="1076"/>
          <ac:picMkLst>
            <pc:docMk/>
            <pc:sldMk cId="2028175529" sldId="282"/>
            <ac:picMk id="5" creationId="{260C7A0C-0951-FADF-30D5-25F9F86F74C3}"/>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4T15:55:05.449" v="410" actId="27918"/>
        <pc:sldMkLst>
          <pc:docMk/>
          <pc:sldMk cId="1326517747" sldId="283"/>
        </pc:sldMkLst>
        <pc:picChg chg="add mod">
          <ac:chgData name="Roberto Gallardo" userId="49a044883f185952" providerId="LiveId" clId="{3DF3007B-9C7A-4F8C-96B1-A9A15E037881}" dt="2023-01-14T15:36:09.331" v="194" actId="1076"/>
          <ac:picMkLst>
            <pc:docMk/>
            <pc:sldMk cId="1326517747" sldId="283"/>
            <ac:picMk id="5" creationId="{D5820370-CCF1-A1EF-BE00-D7215C0A77FB}"/>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4T15:37:31.474" v="212" actId="1076"/>
        <pc:sldMkLst>
          <pc:docMk/>
          <pc:sldMk cId="783739251" sldId="284"/>
        </pc:sldMkLst>
        <pc:picChg chg="add mod">
          <ac:chgData name="Roberto Gallardo" userId="49a044883f185952" providerId="LiveId" clId="{3DF3007B-9C7A-4F8C-96B1-A9A15E037881}" dt="2023-01-14T15:37:31.474" v="212" actId="1076"/>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sldChg>
      <pc:sldChg chg="addSp delSp modSp mod">
        <pc:chgData name="Roberto Gallardo" userId="49a044883f185952" providerId="LiveId" clId="{3DF3007B-9C7A-4F8C-96B1-A9A15E037881}" dt="2023-01-14T15:38:53.794" v="231" actId="1076"/>
        <pc:sldMkLst>
          <pc:docMk/>
          <pc:sldMk cId="1676122233" sldId="285"/>
        </pc:sldMkLst>
        <pc:picChg chg="add mod">
          <ac:chgData name="Roberto Gallardo" userId="49a044883f185952" providerId="LiveId" clId="{3DF3007B-9C7A-4F8C-96B1-A9A15E037881}" dt="2023-01-14T15:38:53.794" v="231" actId="1076"/>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sldChg>
      <pc:sldChg chg="addSp delSp modSp mod">
        <pc:chgData name="Roberto Gallardo" userId="49a044883f185952" providerId="LiveId" clId="{3DF3007B-9C7A-4F8C-96B1-A9A15E037881}" dt="2023-01-14T15:40:07.717" v="250" actId="1076"/>
        <pc:sldMkLst>
          <pc:docMk/>
          <pc:sldMk cId="3100398757" sldId="286"/>
        </pc:sldMkLst>
        <pc:picChg chg="add mod">
          <ac:chgData name="Roberto Gallardo" userId="49a044883f185952" providerId="LiveId" clId="{3DF3007B-9C7A-4F8C-96B1-A9A15E037881}" dt="2023-01-14T15:40:07.717" v="250" actId="1076"/>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sldChg>
      <pc:sldChg chg="addSp delSp modSp mod">
        <pc:chgData name="Roberto Gallardo" userId="49a044883f185952" providerId="LiveId" clId="{3DF3007B-9C7A-4F8C-96B1-A9A15E037881}" dt="2023-01-14T15:41:18.654" v="267" actId="1076"/>
        <pc:sldMkLst>
          <pc:docMk/>
          <pc:sldMk cId="1546475425" sldId="287"/>
        </pc:sldMkLst>
        <pc:picChg chg="add mod">
          <ac:chgData name="Roberto Gallardo" userId="49a044883f185952" providerId="LiveId" clId="{3DF3007B-9C7A-4F8C-96B1-A9A15E037881}" dt="2023-01-14T15:41:18.654" v="267" actId="1076"/>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sldChg>
      <pc:sldChg chg="addSp delSp modSp mod">
        <pc:chgData name="Roberto Gallardo" userId="49a044883f185952" providerId="LiveId" clId="{3DF3007B-9C7A-4F8C-96B1-A9A15E037881}" dt="2023-01-14T15:43:52.325" v="301" actId="1076"/>
        <pc:sldMkLst>
          <pc:docMk/>
          <pc:sldMk cId="1380517306" sldId="288"/>
        </pc:sldMkLst>
        <pc:picChg chg="add mod">
          <ac:chgData name="Roberto Gallardo" userId="49a044883f185952" providerId="LiveId" clId="{3DF3007B-9C7A-4F8C-96B1-A9A15E037881}" dt="2023-01-14T15:43:52.325" v="301" actId="1076"/>
          <ac:picMkLst>
            <pc:docMk/>
            <pc:sldMk cId="1380517306" sldId="288"/>
            <ac:picMk id="5" creationId="{B56955DC-09E5-145F-D5EA-7A4828711AD9}"/>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4T15:44:53.314" v="318" actId="1076"/>
        <pc:sldMkLst>
          <pc:docMk/>
          <pc:sldMk cId="1388671151" sldId="289"/>
        </pc:sldMkLst>
        <pc:picChg chg="add mod">
          <ac:chgData name="Roberto Gallardo" userId="49a044883f185952" providerId="LiveId" clId="{3DF3007B-9C7A-4F8C-96B1-A9A15E037881}" dt="2023-01-14T15:44:53.314" v="318" actId="1076"/>
          <ac:picMkLst>
            <pc:docMk/>
            <pc:sldMk cId="1388671151" sldId="289"/>
            <ac:picMk id="5" creationId="{D914859F-2C47-69E5-C8E5-153B565AD678}"/>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6:06:14.292" v="1288" actId="20577"/>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mod">
          <ac:chgData name="Roberto Gallardo" userId="49a044883f185952" providerId="LiveId" clId="{3DF3007B-9C7A-4F8C-96B1-A9A15E037881}" dt="2023-01-14T15:46:21.505" v="335" actId="1076"/>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6:13:27.698" v="1393"/>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mod">
          <ac:chgData name="Roberto Gallardo" userId="49a044883f185952" providerId="LiveId" clId="{3DF3007B-9C7A-4F8C-96B1-A9A15E037881}" dt="2023-01-14T15:47:38.207" v="354" actId="1076"/>
          <ac:picMkLst>
            <pc:docMk/>
            <pc:sldMk cId="3757257295" sldId="291"/>
            <ac:picMk id="7" creationId="{A8C2B9C6-FE6E-6FFB-23EF-BFF18FD3ADBC}"/>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4T15:42:36.378" v="284" actId="1076"/>
        <pc:sldMkLst>
          <pc:docMk/>
          <pc:sldMk cId="1259856727" sldId="292"/>
        </pc:sldMkLst>
        <pc:picChg chg="add mod">
          <ac:chgData name="Roberto Gallardo" userId="49a044883f185952" providerId="LiveId" clId="{3DF3007B-9C7A-4F8C-96B1-A9A15E037881}" dt="2023-01-14T15:42:36.378" v="284" actId="1076"/>
          <ac:picMkLst>
            <pc:docMk/>
            <pc:sldMk cId="1259856727" sldId="292"/>
            <ac:picMk id="5" creationId="{B48EF86A-52C3-AB58-168F-16F2880765DB}"/>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4T15:32:12.906" v="141" actId="1076"/>
        <pc:sldMkLst>
          <pc:docMk/>
          <pc:sldMk cId="3324519687" sldId="293"/>
        </pc:sldMkLst>
        <pc:picChg chg="add mod">
          <ac:chgData name="Roberto Gallardo" userId="49a044883f185952" providerId="LiveId" clId="{3DF3007B-9C7A-4F8C-96B1-A9A15E037881}" dt="2023-01-14T15:32:12.906" v="141" actId="1076"/>
          <ac:picMkLst>
            <pc:docMk/>
            <pc:sldMk cId="3324519687" sldId="293"/>
            <ac:picMk id="7" creationId="{A60F00B6-02AC-6AA9-3D46-B7D23CB693CF}"/>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4T15:29:22.137" v="105" actId="1076"/>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4T15:29:22.137" v="105" actId="1076"/>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4T15:30:47.014" v="123" actId="1076"/>
        <pc:sldMkLst>
          <pc:docMk/>
          <pc:sldMk cId="4057156843" sldId="296"/>
        </pc:sldMkLst>
        <pc:graphicFrameChg chg="mod">
          <ac:chgData name="Roberto Gallardo" userId="49a044883f185952" providerId="LiveId" clId="{3DF3007B-9C7A-4F8C-96B1-A9A15E037881}" dt="2023-01-14T15:30:28.829" v="116"/>
          <ac:graphicFrameMkLst>
            <pc:docMk/>
            <pc:sldMk cId="4057156843" sldId="296"/>
            <ac:graphicFrameMk id="8" creationId="{D3B2E8D2-9CCD-964A-5CD5-9F743C3CE109}"/>
          </ac:graphicFrameMkLst>
        </pc:graphicFrameChg>
        <pc:picChg chg="add mod">
          <ac:chgData name="Roberto Gallardo" userId="49a044883f185952" providerId="LiveId" clId="{3DF3007B-9C7A-4F8C-96B1-A9A15E037881}" dt="2023-01-14T15:30:47.014" v="123" actId="1076"/>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sldChg>
      <pc:sldChg chg="addSp delSp modSp mod">
        <pc:chgData name="Roberto Gallardo" userId="49a044883f185952" providerId="LiveId" clId="{3DF3007B-9C7A-4F8C-96B1-A9A15E037881}" dt="2023-01-14T15:27:32.674" v="86" actId="1035"/>
        <pc:sldMkLst>
          <pc:docMk/>
          <pc:sldMk cId="2080110827" sldId="297"/>
        </pc:sldMkLst>
        <pc:picChg chg="add mod">
          <ac:chgData name="Roberto Gallardo" userId="49a044883f185952" providerId="LiveId" clId="{3DF3007B-9C7A-4F8C-96B1-A9A15E037881}" dt="2023-01-14T15:27:32.674" v="86" actId="1035"/>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sldChg>
      <pc:sldChg chg="addSp delSp modSp mod">
        <pc:chgData name="Roberto Gallardo" userId="49a044883f185952" providerId="LiveId" clId="{3DF3007B-9C7A-4F8C-96B1-A9A15E037881}" dt="2023-01-14T15:27:03.672" v="74" actId="1036"/>
        <pc:sldMkLst>
          <pc:docMk/>
          <pc:sldMk cId="1532666867" sldId="298"/>
        </pc:sldMkLst>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mod">
          <ac:chgData name="Roberto Gallardo" userId="49a044883f185952" providerId="LiveId" clId="{3DF3007B-9C7A-4F8C-96B1-A9A15E037881}" dt="2023-01-14T15:27:03.672" v="74" actId="1036"/>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6:13:08.523" v="1392" actId="20577"/>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mod">
          <ac:chgData name="Roberto Gallardo" userId="49a044883f185952" providerId="LiveId" clId="{3DF3007B-9C7A-4F8C-96B1-A9A15E037881}" dt="2023-01-15T15:45:14.760" v="453" actId="1076"/>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C686CE78-4599-4D10-96F1-DED3EA402F7C}"/>
    <pc:docChg chg="custSel addSld delSld modSld modMainMaster replTag">
      <pc:chgData name="Roberto Gallardo" userId="49a044883f185952" providerId="LiveId" clId="{C686CE78-4599-4D10-96F1-DED3EA402F7C}" dt="2023-02-23T00:59:52.374" v="249" actId="27918"/>
      <pc:docMkLst>
        <pc:docMk/>
      </pc:docMkLst>
      <pc:sldChg chg="modSp mod">
        <pc:chgData name="Roberto Gallardo" userId="49a044883f185952" providerId="LiveId" clId="{C686CE78-4599-4D10-96F1-DED3EA402F7C}" dt="2023-01-31T22:38:43.087" v="227" actId="20577"/>
        <pc:sldMkLst>
          <pc:docMk/>
          <pc:sldMk cId="2846901679" sldId="256"/>
        </pc:sldMkLst>
        <pc:spChg chg="mod">
          <ac:chgData name="Roberto Gallardo" userId="49a044883f185952" providerId="LiveId" clId="{C686CE78-4599-4D10-96F1-DED3EA402F7C}" dt="2023-01-31T22:38:43.087" v="227" actId="20577"/>
          <ac:spMkLst>
            <pc:docMk/>
            <pc:sldMk cId="2846901679" sldId="256"/>
            <ac:spMk id="7" creationId="{B1E0ABEC-554C-720A-2772-F0324C8E93CA}"/>
          </ac:spMkLst>
        </pc:spChg>
      </pc:sldChg>
      <pc:sldChg chg="mod">
        <pc:chgData name="Roberto Gallardo" userId="49a044883f185952" providerId="LiveId" clId="{C686CE78-4599-4D10-96F1-DED3EA402F7C}" dt="2023-02-23T00:59:52.374" v="249" actId="27918"/>
        <pc:sldMkLst>
          <pc:docMk/>
          <pc:sldMk cId="3231157596" sldId="257"/>
        </pc:sldMkLst>
      </pc:sldChg>
      <pc:sldChg chg="mod">
        <pc:chgData name="Roberto Gallardo" userId="49a044883f185952" providerId="LiveId" clId="{C686CE78-4599-4D10-96F1-DED3EA402F7C}" dt="2023-02-23T00:59:09.380" v="237" actId="27918"/>
        <pc:sldMkLst>
          <pc:docMk/>
          <pc:sldMk cId="3702837515" sldId="258"/>
        </pc:sldMkLst>
      </pc:sldChg>
      <pc:sldChg chg="mod">
        <pc:chgData name="Roberto Gallardo" userId="49a044883f185952" providerId="LiveId" clId="{C686CE78-4599-4D10-96F1-DED3EA402F7C}" dt="2023-02-23T00:59:30.682" v="243" actId="27918"/>
        <pc:sldMkLst>
          <pc:docMk/>
          <pc:sldMk cId="2519083202" sldId="259"/>
        </pc:sldMkLst>
      </pc:sldChg>
      <pc:sldChg chg="modSp mod">
        <pc:chgData name="Roberto Gallardo" userId="49a044883f185952" providerId="LiveId" clId="{C686CE78-4599-4D10-96F1-DED3EA402F7C}" dt="2023-01-31T22:39:00.830" v="231" actId="1036"/>
        <pc:sldMkLst>
          <pc:docMk/>
          <pc:sldMk cId="513409896" sldId="276"/>
        </pc:sldMkLst>
        <pc:spChg chg="mod">
          <ac:chgData name="Roberto Gallardo" userId="49a044883f185952" providerId="LiveId" clId="{C686CE78-4599-4D10-96F1-DED3EA402F7C}" dt="2023-01-31T22:39:00.830" v="231" actId="1036"/>
          <ac:spMkLst>
            <pc:docMk/>
            <pc:sldMk cId="513409896" sldId="276"/>
            <ac:spMk id="3" creationId="{AADBAC77-8094-925B-9C83-2132E5A4A84C}"/>
          </ac:spMkLst>
        </pc:spChg>
        <pc:spChg chg="mod">
          <ac:chgData name="Roberto Gallardo" userId="49a044883f185952" providerId="LiveId" clId="{C686CE78-4599-4D10-96F1-DED3EA402F7C}" dt="2023-01-31T22:39:00.830" v="231" actId="1036"/>
          <ac:spMkLst>
            <pc:docMk/>
            <pc:sldMk cId="513409896" sldId="276"/>
            <ac:spMk id="5" creationId="{EA0F984F-F15C-B54F-E4CE-75954416187D}"/>
          </ac:spMkLst>
        </pc:spChg>
      </pc:sldChg>
      <pc:sldChg chg="modSp mod">
        <pc:chgData name="Roberto Gallardo" userId="49a044883f185952" providerId="LiveId" clId="{C686CE78-4599-4D10-96F1-DED3EA402F7C}" dt="2023-01-15T18:21:29.704" v="4" actId="20577"/>
        <pc:sldMkLst>
          <pc:docMk/>
          <pc:sldMk cId="349244952" sldId="278"/>
        </pc:sldMkLst>
        <pc:spChg chg="mod">
          <ac:chgData name="Roberto Gallardo" userId="49a044883f185952" providerId="LiveId" clId="{C686CE78-4599-4D10-96F1-DED3EA402F7C}" dt="2023-01-15T18:21:29.704" v="4" actId="20577"/>
          <ac:spMkLst>
            <pc:docMk/>
            <pc:sldMk cId="349244952" sldId="278"/>
            <ac:spMk id="2" creationId="{C03B1400-5F72-D252-1DBE-EDCD6E63B07C}"/>
          </ac:spMkLst>
        </pc:spChg>
      </pc:sldChg>
      <pc:sldChg chg="addSp delSp modSp mod">
        <pc:chgData name="Roberto Gallardo" userId="49a044883f185952" providerId="LiveId" clId="{C686CE78-4599-4D10-96F1-DED3EA402F7C}" dt="2023-01-18T00:25:02.029" v="214" actId="20577"/>
        <pc:sldMkLst>
          <pc:docMk/>
          <pc:sldMk cId="3324519687" sldId="293"/>
        </pc:sldMkLst>
        <pc:spChg chg="mod">
          <ac:chgData name="Roberto Gallardo" userId="49a044883f185952" providerId="LiveId" clId="{C686CE78-4599-4D10-96F1-DED3EA402F7C}" dt="2023-01-18T00:24:46.264" v="35" actId="948"/>
          <ac:spMkLst>
            <pc:docMk/>
            <pc:sldMk cId="3324519687" sldId="293"/>
            <ac:spMk id="2" creationId="{C03B1400-5F72-D252-1DBE-EDCD6E63B07C}"/>
          </ac:spMkLst>
        </pc:spChg>
        <pc:spChg chg="mod">
          <ac:chgData name="Roberto Gallardo" userId="49a044883f185952" providerId="LiveId" clId="{C686CE78-4599-4D10-96F1-DED3EA402F7C}" dt="2023-01-18T00:25:02.029" v="214" actId="20577"/>
          <ac:spMkLst>
            <pc:docMk/>
            <pc:sldMk cId="3324519687" sldId="293"/>
            <ac:spMk id="3" creationId="{AF651823-818E-912D-E331-CDEB914505A8}"/>
          </ac:spMkLst>
        </pc:spChg>
        <pc:spChg chg="add del mod modVis">
          <ac:chgData name="Roberto Gallardo" userId="49a044883f185952" providerId="LiveId" clId="{C686CE78-4599-4D10-96F1-DED3EA402F7C}" dt="2023-01-18T00:24:46.332" v="114"/>
          <ac:spMkLst>
            <pc:docMk/>
            <pc:sldMk cId="3324519687" sldId="293"/>
            <ac:spMk id="5" creationId="{844468D7-38F3-A5D5-D771-5523270D959F}"/>
          </ac:spMkLst>
        </pc:spChg>
        <pc:graphicFrameChg chg="add mod ord modVis replST">
          <ac:chgData name="Roberto Gallardo" userId="49a044883f185952" providerId="LiveId" clId="{C686CE78-4599-4D10-96F1-DED3EA402F7C}" dt="2023-01-18T00:24:46.352" v="130"/>
          <ac:graphicFrameMkLst>
            <pc:docMk/>
            <pc:sldMk cId="3324519687" sldId="293"/>
            <ac:graphicFrameMk id="8" creationId="{57EAAF7B-280C-3784-2092-B19FC599496E}"/>
          </ac:graphicFrameMkLst>
        </pc:graphicFrameChg>
      </pc:sldChg>
      <pc:sldChg chg="del">
        <pc:chgData name="Roberto Gallardo" userId="49a044883f185952" providerId="LiveId" clId="{C686CE78-4599-4D10-96F1-DED3EA402F7C}" dt="2023-01-17T23:32:09.637" v="6" actId="47"/>
        <pc:sldMkLst>
          <pc:docMk/>
          <pc:sldMk cId="230398305" sldId="301"/>
        </pc:sldMkLst>
      </pc:sldChg>
      <pc:sldChg chg="add">
        <pc:chgData name="Roberto Gallardo" userId="49a044883f185952" providerId="LiveId" clId="{C686CE78-4599-4D10-96F1-DED3EA402F7C}" dt="2023-01-17T23:32:07.917" v="5"/>
        <pc:sldMkLst>
          <pc:docMk/>
          <pc:sldMk cId="1515423683" sldId="302"/>
        </pc:sldMkLst>
      </pc:sldChg>
      <pc:sldChg chg="add del">
        <pc:chgData name="Roberto Gallardo" userId="49a044883f185952" providerId="LiveId" clId="{C686CE78-4599-4D10-96F1-DED3EA402F7C}" dt="2023-01-17T23:36:45.025" v="9" actId="47"/>
        <pc:sldMkLst>
          <pc:docMk/>
          <pc:sldMk cId="1864939043" sldId="303"/>
        </pc:sldMkLst>
      </pc:sldChg>
      <pc:sldChg chg="add mod">
        <pc:chgData name="Roberto Gallardo" userId="49a044883f185952" providerId="LiveId" clId="{C686CE78-4599-4D10-96F1-DED3EA402F7C}" dt="2023-01-18T00:23:23.345" v="19" actId="27918"/>
        <pc:sldMkLst>
          <pc:docMk/>
          <pc:sldMk cId="2841628872" sldId="303"/>
        </pc:sldMkLst>
      </pc:sldChg>
      <pc:sldChg chg="add del">
        <pc:chgData name="Roberto Gallardo" userId="49a044883f185952" providerId="LiveId" clId="{C686CE78-4599-4D10-96F1-DED3EA402F7C}" dt="2023-01-17T23:36:45.025" v="9" actId="47"/>
        <pc:sldMkLst>
          <pc:docMk/>
          <pc:sldMk cId="2841628872" sldId="304"/>
        </pc:sldMkLst>
      </pc:sldChg>
      <pc:sldChg chg="add mod">
        <pc:chgData name="Roberto Gallardo" userId="49a044883f185952" providerId="LiveId" clId="{C686CE78-4599-4D10-96F1-DED3EA402F7C}" dt="2023-01-18T00:23:52.158" v="26" actId="27918"/>
        <pc:sldMkLst>
          <pc:docMk/>
          <pc:sldMk cId="3084076302" sldId="304"/>
        </pc:sldMkLst>
      </pc:sldChg>
      <pc:sldChg chg="add mod">
        <pc:chgData name="Roberto Gallardo" userId="49a044883f185952" providerId="LiveId" clId="{C686CE78-4599-4D10-96F1-DED3EA402F7C}" dt="2023-01-18T00:24:26.004" v="33" actId="27918"/>
        <pc:sldMkLst>
          <pc:docMk/>
          <pc:sldMk cId="473712435" sldId="305"/>
        </pc:sldMkLst>
      </pc:sldChg>
      <pc:sldMasterChg chg="addSp delSp modSp mod">
        <pc:chgData name="Roberto Gallardo" userId="49a044883f185952" providerId="LiveId" clId="{C686CE78-4599-4D10-96F1-DED3EA402F7C}" dt="2023-01-18T00:24:46.373" v="148"/>
        <pc:sldMasterMkLst>
          <pc:docMk/>
          <pc:sldMasterMk cId="3307510214" sldId="2147483648"/>
        </pc:sldMasterMkLst>
        <pc:spChg chg="mod">
          <ac:chgData name="Roberto Gallardo" userId="49a044883f185952" providerId="LiveId" clId="{C686CE78-4599-4D10-96F1-DED3EA402F7C}" dt="2023-01-18T00:24:46.305" v="73" actId="948"/>
          <ac:spMkLst>
            <pc:docMk/>
            <pc:sldMasterMk cId="3307510214" sldId="2147483648"/>
            <ac:spMk id="2" creationId="{41467D0C-C34C-D407-FA21-BABC59489709}"/>
          </ac:spMkLst>
        </pc:spChg>
        <pc:spChg chg="add del mod modVis">
          <ac:chgData name="Roberto Gallardo" userId="49a044883f185952" providerId="LiveId" clId="{C686CE78-4599-4D10-96F1-DED3EA402F7C}" dt="2023-01-18T00:24:46.353" v="132"/>
          <ac:spMkLst>
            <pc:docMk/>
            <pc:sldMasterMk cId="3307510214" sldId="2147483648"/>
            <ac:spMk id="7" creationId="{99CC72A2-40FC-D287-27BB-9AC0B2A7D4DA}"/>
          </ac:spMkLst>
        </pc:spChg>
        <pc:graphicFrameChg chg="add mod ord modVis replST">
          <ac:chgData name="Roberto Gallardo" userId="49a044883f185952" providerId="LiveId" clId="{C686CE78-4599-4D10-96F1-DED3EA402F7C}" dt="2023-01-18T00:24:46.373" v="148"/>
          <ac:graphicFrameMkLst>
            <pc:docMk/>
            <pc:sldMasterMk cId="3307510214" sldId="2147483648"/>
            <ac:graphicFrameMk id="8" creationId="{75EFAB37-C0FB-7B87-780A-589F0D690864}"/>
          </ac:graphicFrameMkLst>
        </pc:graphicFrameChg>
      </pc:sldMaster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Western Piedmont</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1.0158034233340743</c:v>
                </c:pt>
                <c:pt idx="2">
                  <c:v>1.029356543150767</c:v>
                </c:pt>
                <c:pt idx="3">
                  <c:v>1.0458507891451925</c:v>
                </c:pt>
                <c:pt idx="4">
                  <c:v>1.0635693644089534</c:v>
                </c:pt>
                <c:pt idx="5">
                  <c:v>1.0825943468818933</c:v>
                </c:pt>
                <c:pt idx="6">
                  <c:v>1.1008874677245601</c:v>
                </c:pt>
                <c:pt idx="7">
                  <c:v>1.1200766060771874</c:v>
                </c:pt>
                <c:pt idx="8">
                  <c:v>1.1383560472632137</c:v>
                </c:pt>
                <c:pt idx="9">
                  <c:v>1.155777089995041</c:v>
                </c:pt>
                <c:pt idx="10">
                  <c:v>1.1739539337562628</c:v>
                </c:pt>
                <c:pt idx="11">
                  <c:v>1.186747832629401</c:v>
                </c:pt>
                <c:pt idx="12">
                  <c:v>1.1911903011234417</c:v>
                </c:pt>
                <c:pt idx="13">
                  <c:v>1.1941793060994168</c:v>
                </c:pt>
                <c:pt idx="14">
                  <c:v>1.2005950650638668</c:v>
                </c:pt>
                <c:pt idx="15">
                  <c:v>1.2097706947555615</c:v>
                </c:pt>
                <c:pt idx="16">
                  <c:v>1.220683640840615</c:v>
                </c:pt>
                <c:pt idx="17">
                  <c:v>1.2324515654657069</c:v>
                </c:pt>
                <c:pt idx="18">
                  <c:v>1.2431900959285922</c:v>
                </c:pt>
                <c:pt idx="19">
                  <c:v>1.2484841230485115</c:v>
                </c:pt>
                <c:pt idx="20">
                  <c:v>1.2502009199569091</c:v>
                </c:pt>
                <c:pt idx="21">
                  <c:v>1.2464834732648211</c:v>
                </c:pt>
                <c:pt idx="22">
                  <c:v>1.2437201826234161</c:v>
                </c:pt>
                <c:pt idx="23">
                  <c:v>1.2427249876028112</c:v>
                </c:pt>
                <c:pt idx="24">
                  <c:v>1.2415485371317181</c:v>
                </c:pt>
                <c:pt idx="25">
                  <c:v>1.242612130435526</c:v>
                </c:pt>
                <c:pt idx="26">
                  <c:v>1.2475778457960705</c:v>
                </c:pt>
                <c:pt idx="27">
                  <c:v>1.255399189480344</c:v>
                </c:pt>
                <c:pt idx="28">
                  <c:v>1.260063952394795</c:v>
                </c:pt>
                <c:pt idx="29">
                  <c:v>1.2643798840649099</c:v>
                </c:pt>
                <c:pt idx="30">
                  <c:v>1.249072348284058</c:v>
                </c:pt>
                <c:pt idx="31">
                  <c:v>1.2531967647612046</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7.2834817259199296</c:v>
                </c:pt>
                <c:pt idx="1">
                  <c:v>17.359767891682782</c:v>
                </c:pt>
                <c:pt idx="2">
                  <c:v>10.483042137718398</c:v>
                </c:pt>
                <c:pt idx="3">
                  <c:v>4.6454834815058721</c:v>
                </c:pt>
                <c:pt idx="4">
                  <c:v>10</c:v>
                </c:pt>
                <c:pt idx="5">
                  <c:v>50.9</c:v>
                </c:pt>
                <c:pt idx="6">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1.7651453832264492</c:v>
                </c:pt>
                <c:pt idx="1">
                  <c:v>2.34092148985766</c:v>
                </c:pt>
                <c:pt idx="2">
                  <c:v>2.5956377754938904</c:v>
                </c:pt>
                <c:pt idx="3">
                  <c:v>0.19207551311601359</c:v>
                </c:pt>
                <c:pt idx="4">
                  <c:v>1.9</c:v>
                </c:pt>
                <c:pt idx="5">
                  <c:v>18</c:v>
                </c:pt>
                <c:pt idx="6">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48.217565926710051</c:v>
                </c:pt>
                <c:pt idx="1">
                  <c:v>63.070971581609882</c:v>
                </c:pt>
                <c:pt idx="2">
                  <c:v>69.397053785542994</c:v>
                </c:pt>
                <c:pt idx="3">
                  <c:v>86.305015914828232</c:v>
                </c:pt>
                <c:pt idx="4">
                  <c:v>60.4</c:v>
                </c:pt>
                <c:pt idx="5">
                  <c:v>40.700000000000003</c:v>
                </c:pt>
                <c:pt idx="6">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13.873193643899267</c:v>
                </c:pt>
                <c:pt idx="1">
                  <c:v>19.119377205937571</c:v>
                </c:pt>
                <c:pt idx="2">
                  <c:v>20.823761267827365</c:v>
                </c:pt>
                <c:pt idx="3">
                  <c:v>16.926125106142091</c:v>
                </c:pt>
                <c:pt idx="4">
                  <c:v>17</c:v>
                </c:pt>
                <c:pt idx="5">
                  <c:v>13.2</c:v>
                </c:pt>
                <c:pt idx="6">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7.2179543900575158</c:v>
                </c:pt>
                <c:pt idx="1">
                  <c:v>7.2117328688295128</c:v>
                </c:pt>
                <c:pt idx="2">
                  <c:v>6.7508893806549199</c:v>
                </c:pt>
                <c:pt idx="3">
                  <c:v>6.1578639909281465</c:v>
                </c:pt>
                <c:pt idx="4">
                  <c:v>7</c:v>
                </c:pt>
                <c:pt idx="5">
                  <c:v>8</c:v>
                </c:pt>
                <c:pt idx="6">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25.847033505993039</c:v>
                </c:pt>
                <c:pt idx="1">
                  <c:v>13.5580199491977</c:v>
                </c:pt>
                <c:pt idx="2">
                  <c:v>19.060902435414278</c:v>
                </c:pt>
                <c:pt idx="3">
                  <c:v>13.7</c:v>
                </c:pt>
                <c:pt idx="4">
                  <c:v>20.3</c:v>
                </c:pt>
                <c:pt idx="5">
                  <c:v>37.9</c:v>
                </c:pt>
                <c:pt idx="6">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12.81915673168214</c:v>
                </c:pt>
                <c:pt idx="1">
                  <c:v>13.401906294796669</c:v>
                </c:pt>
                <c:pt idx="2">
                  <c:v>18.120985950094173</c:v>
                </c:pt>
                <c:pt idx="3">
                  <c:v>11.545358799920297</c:v>
                </c:pt>
                <c:pt idx="4">
                  <c:v>14.1</c:v>
                </c:pt>
                <c:pt idx="5">
                  <c:v>13.7</c:v>
                </c:pt>
                <c:pt idx="6">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42.599312150948158</c:v>
                </c:pt>
                <c:pt idx="1">
                  <c:v>47.261306532663319</c:v>
                </c:pt>
                <c:pt idx="2">
                  <c:v>47.463346520828487</c:v>
                </c:pt>
                <c:pt idx="3">
                  <c:v>49.147895672791932</c:v>
                </c:pt>
                <c:pt idx="4">
                  <c:v>45.4</c:v>
                </c:pt>
                <c:pt idx="5">
                  <c:v>39.700000000000003</c:v>
                </c:pt>
                <c:pt idx="6">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30.423014545798754</c:v>
                </c:pt>
                <c:pt idx="1">
                  <c:v>28.820891959798995</c:v>
                </c:pt>
                <c:pt idx="2">
                  <c:v>26.014457761228766</c:v>
                </c:pt>
                <c:pt idx="3">
                  <c:v>29.719531713100178</c:v>
                </c:pt>
                <c:pt idx="4">
                  <c:v>28.9</c:v>
                </c:pt>
                <c:pt idx="5">
                  <c:v>30</c:v>
                </c:pt>
                <c:pt idx="6">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7.29651358823926</c:v>
                </c:pt>
                <c:pt idx="1">
                  <c:v>8.4047127923644371</c:v>
                </c:pt>
                <c:pt idx="2">
                  <c:v>5.3150130478777227</c:v>
                </c:pt>
                <c:pt idx="3">
                  <c:v>6.4757686020144494</c:v>
                </c:pt>
                <c:pt idx="4">
                  <c:v>9.6</c:v>
                </c:pt>
                <c:pt idx="5">
                  <c:v>12</c:v>
                </c:pt>
                <c:pt idx="6">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Sheet1!$B$2:$B$4</c:f>
              <c:numCache>
                <c:formatCode>#,##0.0</c:formatCode>
                <c:ptCount val="3"/>
                <c:pt idx="0">
                  <c:v>79.723029952559358</c:v>
                </c:pt>
                <c:pt idx="1">
                  <c:v>62.061419373856829</c:v>
                </c:pt>
                <c:pt idx="2">
                  <c:v>59.446533948645595</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Sheet1!$C$2:$C$4</c:f>
              <c:numCache>
                <c:formatCode>#,##0.0</c:formatCode>
                <c:ptCount val="3"/>
                <c:pt idx="0">
                  <c:v>6.4312083249971908</c:v>
                </c:pt>
                <c:pt idx="1">
                  <c:v>20.840642568328686</c:v>
                </c:pt>
                <c:pt idx="2">
                  <c:v>12.190838839052297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Sheet1!$D$2:$D$4</c:f>
              <c:numCache>
                <c:formatCode>#,##0.0</c:formatCode>
                <c:ptCount val="3"/>
                <c:pt idx="0">
                  <c:v>3.0533577068436761</c:v>
                </c:pt>
                <c:pt idx="1">
                  <c:v>3.0106138484127842</c:v>
                </c:pt>
                <c:pt idx="2">
                  <c:v>5.6273166828741399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Sheet1!$E$2:$E$4</c:f>
              <c:numCache>
                <c:formatCode>#,##0.0</c:formatCode>
                <c:ptCount val="3"/>
                <c:pt idx="0">
                  <c:v>7.8377096939516608</c:v>
                </c:pt>
                <c:pt idx="1">
                  <c:v>9.8073487256031662</c:v>
                </c:pt>
                <c:pt idx="2">
                  <c:v>18.441695441790866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Sheet1!$F$2:$F$4</c:f>
              <c:numCache>
                <c:formatCode>#,##0.0</c:formatCode>
                <c:ptCount val="3"/>
                <c:pt idx="0">
                  <c:v>2.9546943216481196</c:v>
                </c:pt>
                <c:pt idx="1">
                  <c:v>4.2799754837985375</c:v>
                </c:pt>
                <c:pt idx="2">
                  <c:v>4.2936150876370931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6.7969121437329525</c:v>
                </c:pt>
                <c:pt idx="1">
                  <c:v>3.0283129917601141</c:v>
                </c:pt>
                <c:pt idx="2">
                  <c:v>4.9197873139851298</c:v>
                </c:pt>
                <c:pt idx="3">
                  <c:v>3.2090104409306401</c:v>
                </c:pt>
                <c:pt idx="4">
                  <c:v>5.2</c:v>
                </c:pt>
                <c:pt idx="5">
                  <c:v>8.1999999999999993</c:v>
                </c:pt>
                <c:pt idx="6">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3.7788070492544059</c:v>
                </c:pt>
                <c:pt idx="1">
                  <c:v>3.0323408938069325</c:v>
                </c:pt>
                <c:pt idx="2">
                  <c:v>8.4838769344595839</c:v>
                </c:pt>
                <c:pt idx="3">
                  <c:v>3.7122341146186155</c:v>
                </c:pt>
                <c:pt idx="4">
                  <c:v>4.5999999999999996</c:v>
                </c:pt>
                <c:pt idx="5">
                  <c:v>5.7</c:v>
                </c:pt>
                <c:pt idx="6">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18.934526817295893</c:v>
                </c:pt>
                <c:pt idx="1">
                  <c:v>26.151727591387079</c:v>
                </c:pt>
                <c:pt idx="2">
                  <c:v>23.579874797124972</c:v>
                </c:pt>
                <c:pt idx="3">
                  <c:v>23.998336337169</c:v>
                </c:pt>
                <c:pt idx="4">
                  <c:v>22.3</c:v>
                </c:pt>
                <c:pt idx="5">
                  <c:v>15.9</c:v>
                </c:pt>
                <c:pt idx="6">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6.8763504145364927</c:v>
                </c:pt>
                <c:pt idx="1">
                  <c:v>6.2696112649183862</c:v>
                </c:pt>
                <c:pt idx="2">
                  <c:v>5.7645379870305815</c:v>
                </c:pt>
                <c:pt idx="3">
                  <c:v>4.9049942494450987</c:v>
                </c:pt>
                <c:pt idx="4">
                  <c:v>6.3</c:v>
                </c:pt>
                <c:pt idx="5">
                  <c:v>6.8</c:v>
                </c:pt>
                <c:pt idx="6">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18.065503423468904</c:v>
                </c:pt>
                <c:pt idx="1">
                  <c:v>50.907663316582919</c:v>
                </c:pt>
                <c:pt idx="2">
                  <c:v>48.356411449848729</c:v>
                </c:pt>
                <c:pt idx="3">
                  <c:v>29.979253112033195</c:v>
                </c:pt>
                <c:pt idx="4">
                  <c:v>33.799999999999997</c:v>
                </c:pt>
                <c:pt idx="5">
                  <c:v>20.7</c:v>
                </c:pt>
                <c:pt idx="6">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Catawba</c:v>
                </c:pt>
                <c:pt idx="1">
                  <c:v>Caldwell</c:v>
                </c:pt>
                <c:pt idx="2">
                  <c:v>Burke</c:v>
                </c:pt>
                <c:pt idx="3">
                  <c:v>Alexander</c:v>
                </c:pt>
                <c:pt idx="4">
                  <c:v>Western Piedmont</c:v>
                </c:pt>
                <c:pt idx="5">
                  <c:v>North Carolina</c:v>
                </c:pt>
                <c:pt idx="6">
                  <c:v>United States</c:v>
                </c:pt>
              </c:strCache>
            </c:strRef>
          </c:cat>
          <c:val>
            <c:numRef>
              <c:f>Sheet1!$B$2:$B$8</c:f>
              <c:numCache>
                <c:formatCode>0.0</c:formatCode>
                <c:ptCount val="7"/>
                <c:pt idx="0">
                  <c:v>36.602719843498562</c:v>
                </c:pt>
                <c:pt idx="1">
                  <c:v>84.632537688442213</c:v>
                </c:pt>
                <c:pt idx="2">
                  <c:v>92.838026530137313</c:v>
                </c:pt>
                <c:pt idx="3">
                  <c:v>48.814463544753998</c:v>
                </c:pt>
                <c:pt idx="4">
                  <c:v>62</c:v>
                </c:pt>
                <c:pt idx="5">
                  <c:v>29.7</c:v>
                </c:pt>
                <c:pt idx="6">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Sheet1!$B$2:$B$4</c:f>
              <c:numCache>
                <c:formatCode>0.00</c:formatCode>
                <c:ptCount val="3"/>
                <c:pt idx="0">
                  <c:v>3.9456284717007351</c:v>
                </c:pt>
                <c:pt idx="1">
                  <c:v>4.4296238962062287</c:v>
                </c:pt>
                <c:pt idx="2">
                  <c:v>3.35</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Sheet1!$B$2:$B$4</c:f>
              <c:numCache>
                <c:formatCode>0.0</c:formatCode>
                <c:ptCount val="3"/>
                <c:pt idx="0">
                  <c:v>9.6993852410295798</c:v>
                </c:pt>
                <c:pt idx="1">
                  <c:v>10.285900434333007</c:v>
                </c:pt>
                <c:pt idx="2" formatCode="#,##0.0">
                  <c:v>4.9000000000000004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Sheet1!$C$2:$C$4</c:f>
              <c:numCache>
                <c:formatCode>0.0</c:formatCode>
                <c:ptCount val="3"/>
                <c:pt idx="0">
                  <c:v>9.5092908053327836</c:v>
                </c:pt>
                <c:pt idx="1">
                  <c:v>10.158199176779275</c:v>
                </c:pt>
                <c:pt idx="2" formatCode="#,##0.0">
                  <c:v>4.7</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Sheet1!$B$2:$B$4</c:f>
              <c:numCache>
                <c:formatCode>0.0</c:formatCode>
                <c:ptCount val="3"/>
                <c:pt idx="0">
                  <c:v>35.163543124718231</c:v>
                </c:pt>
                <c:pt idx="1">
                  <c:v>32.670704756158578</c:v>
                </c:pt>
                <c:pt idx="2">
                  <c:v>26.3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Sheet1!$C$2:$C$4</c:f>
              <c:numCache>
                <c:formatCode>0.0</c:formatCode>
                <c:ptCount val="3"/>
                <c:pt idx="0">
                  <c:v>9.5092908053327836</c:v>
                </c:pt>
                <c:pt idx="1">
                  <c:v>10.158199176779275</c:v>
                </c:pt>
                <c:pt idx="2">
                  <c:v>4.7</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Sheet1!$B$2:$B$4</c:f>
              <c:numCache>
                <c:formatCode>0.0</c:formatCode>
                <c:ptCount val="3"/>
                <c:pt idx="0">
                  <c:v>3.4315339366940902</c:v>
                </c:pt>
                <c:pt idx="1">
                  <c:v>3.1906212529243381</c:v>
                </c:pt>
                <c:pt idx="2" formatCode="#,##0.0">
                  <c:v>3.2</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Sheet1!$B$2:$B$4</c:f>
              <c:numCache>
                <c:formatCode>#,##0.0</c:formatCode>
                <c:ptCount val="3"/>
                <c:pt idx="0">
                  <c:v>20.712733332054363</c:v>
                </c:pt>
                <c:pt idx="1">
                  <c:v>22.208065151207357</c:v>
                </c:pt>
                <c:pt idx="2">
                  <c:v>22.513903012548795</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Sheet1!$C$2:$C$4</c:f>
              <c:numCache>
                <c:formatCode>#,##0.0</c:formatCode>
                <c:ptCount val="3"/>
                <c:pt idx="0">
                  <c:v>8.1372626940037325</c:v>
                </c:pt>
                <c:pt idx="1">
                  <c:v>9.4514220187822495</c:v>
                </c:pt>
                <c:pt idx="2">
                  <c:v>9.2013176864544484</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Sheet1!$D$2:$D$4</c:f>
              <c:numCache>
                <c:formatCode>#,##0.0</c:formatCode>
                <c:ptCount val="3"/>
                <c:pt idx="0">
                  <c:v>37.427132979058698</c:v>
                </c:pt>
                <c:pt idx="1">
                  <c:v>39.051455663931264</c:v>
                </c:pt>
                <c:pt idx="2">
                  <c:v>39.255165420472913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Sheet1!$E$2:$E$4</c:f>
              <c:numCache>
                <c:formatCode>#,##0.0</c:formatCode>
                <c:ptCount val="3"/>
                <c:pt idx="0">
                  <c:v>14.606017918367012</c:v>
                </c:pt>
                <c:pt idx="1">
                  <c:v>13.023682210764095</c:v>
                </c:pt>
                <c:pt idx="2">
                  <c:v>12.989415579926018</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Sheet1!$F$2:$F$4</c:f>
              <c:numCache>
                <c:formatCode>#,##0.0</c:formatCode>
                <c:ptCount val="3"/>
                <c:pt idx="0">
                  <c:v>19.116853076516197</c:v>
                </c:pt>
                <c:pt idx="1">
                  <c:v>16.265374955315039</c:v>
                </c:pt>
                <c:pt idx="2">
                  <c:v>16.040198300597826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Sheet1!$B$2:$B$4</c:f>
              <c:numCache>
                <c:formatCode>0.0</c:formatCode>
                <c:ptCount val="3"/>
                <c:pt idx="0">
                  <c:v>28.70828963274613</c:v>
                </c:pt>
                <c:pt idx="1">
                  <c:v>28.399462765329204</c:v>
                </c:pt>
                <c:pt idx="2">
                  <c:v>32.704076683468003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Sheet1!$C$2:$C$4</c:f>
              <c:numCache>
                <c:formatCode>0.0</c:formatCode>
                <c:ptCount val="3"/>
                <c:pt idx="0">
                  <c:v>41.555902088108759</c:v>
                </c:pt>
                <c:pt idx="1">
                  <c:v>42.725477774104526</c:v>
                </c:pt>
                <c:pt idx="2">
                  <c:v>44.244379763958861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Western Piedmont</c:v>
                </c:pt>
              </c:strCache>
            </c:strRef>
          </c:cat>
          <c:val>
            <c:numRef>
              <c:f>Sheet1!$D$2:$D$4</c:f>
              <c:numCache>
                <c:formatCode>0.0</c:formatCode>
                <c:ptCount val="3"/>
                <c:pt idx="0">
                  <c:v>29.735808279145072</c:v>
                </c:pt>
                <c:pt idx="1">
                  <c:v>28.875059460566249</c:v>
                </c:pt>
                <c:pt idx="2">
                  <c:v>23.051543552573126</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Sheet1!$B$2:$B$4</c:f>
              <c:numCache>
                <c:formatCode>#,##0.0</c:formatCode>
                <c:ptCount val="3"/>
                <c:pt idx="0">
                  <c:v>15.561804244828782</c:v>
                </c:pt>
                <c:pt idx="1">
                  <c:v>10.962591300115909</c:v>
                </c:pt>
                <c:pt idx="2">
                  <c:v>11.12595967644428</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Sheet1!$C$2:$C$4</c:f>
              <c:numCache>
                <c:formatCode>#,##0.0</c:formatCode>
                <c:ptCount val="3"/>
                <c:pt idx="0">
                  <c:v>31.78344439736528</c:v>
                </c:pt>
                <c:pt idx="1">
                  <c:v>25.231126134035375</c:v>
                </c:pt>
                <c:pt idx="2">
                  <c:v>26.487129599470212</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Sheet1!$D$2:$D$4</c:f>
              <c:numCache>
                <c:formatCode>#,##0.0</c:formatCode>
                <c:ptCount val="3"/>
                <c:pt idx="0">
                  <c:v>32.555371518816692</c:v>
                </c:pt>
                <c:pt idx="1">
                  <c:v>30.789995477690791</c:v>
                </c:pt>
                <c:pt idx="2">
                  <c:v>28.716889020511388</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Western Piedmont</c:v>
                </c:pt>
                <c:pt idx="1">
                  <c:v>North Carolina</c:v>
                </c:pt>
                <c:pt idx="2">
                  <c:v>United States</c:v>
                </c:pt>
              </c:strCache>
            </c:strRef>
          </c:cat>
          <c:val>
            <c:numRef>
              <c:f>Sheet1!$E$2:$E$4</c:f>
              <c:numCache>
                <c:formatCode>#,##0.0</c:formatCode>
                <c:ptCount val="3"/>
                <c:pt idx="0">
                  <c:v>20.099379838989254</c:v>
                </c:pt>
                <c:pt idx="1">
                  <c:v>33.016287088157931</c:v>
                </c:pt>
                <c:pt idx="2">
                  <c:v>33.670021703574122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Western Piedmont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6.4254121431443503</c:v>
                </c:pt>
                <c:pt idx="1">
                  <c:v>4.6039153198269975</c:v>
                </c:pt>
                <c:pt idx="2">
                  <c:v>4.0208529754312012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Western Piedmont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5.8</c:v>
                </c:pt>
                <c:pt idx="1">
                  <c:v>5.4</c:v>
                </c:pt>
                <c:pt idx="2">
                  <c:v>9.1999999999999993</c:v>
                </c:pt>
                <c:pt idx="3">
                  <c:v>7.7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Western Piedmont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7.4</c:v>
                </c:pt>
                <c:pt idx="1">
                  <c:v>9.9</c:v>
                </c:pt>
                <c:pt idx="2">
                  <c:v>5.0999999999999996</c:v>
                </c:pt>
                <c:pt idx="3">
                  <c:v>3.7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Western Piedmont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34.704616120545325</c:v>
                </c:pt>
                <c:pt idx="1">
                  <c:v>47.153736930424678</c:v>
                </c:pt>
                <c:pt idx="2">
                  <c:v>28.480984831831176</c:v>
                </c:pt>
                <c:pt idx="3">
                  <c:v>15.531244028282057</c:v>
                </c:pt>
                <c:pt idx="4">
                  <c:v>10.983243992952731</c:v>
                </c:pt>
                <c:pt idx="5" formatCode="0.0">
                  <c:v>5.7069219440353463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Western Piedmont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11.9</c:v>
                </c:pt>
                <c:pt idx="1">
                  <c:v>16</c:v>
                </c:pt>
                <c:pt idx="2">
                  <c:v>18.7</c:v>
                </c:pt>
                <c:pt idx="3">
                  <c:v>11.7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5EFAB37-C0FB-7B87-780A-589F0D690864}"/>
              </a:ext>
            </a:extLst>
          </p:cNvPr>
          <p:cNvGraphicFramePr>
            <a:graphicFrameLocks noChangeAspect="1"/>
          </p:cNvGraphicFramePr>
          <p:nvPr userDrawn="1">
            <p:custDataLst>
              <p:tags r:id="rId13"/>
            </p:custDataLst>
            <p:extLst>
              <p:ext uri="{D42A27DB-BD31-4B8C-83A1-F6EECF244321}">
                <p14:modId xmlns:p14="http://schemas.microsoft.com/office/powerpoint/2010/main" val="368308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75EFAB37-C0FB-7B87-780A-589F0D69086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Western Piedmont</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10" name="Straight Connector 9">
            <a:extLst>
              <a:ext uri="{FF2B5EF4-FFF2-40B4-BE49-F238E27FC236}">
                <a16:creationId xmlns:a16="http://schemas.microsoft.com/office/drawing/2014/main" id="{13EFA7DF-2E74-6B37-435B-B8B810175C14}"/>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18628103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57606952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AA324F2A-B126-1213-F38B-7FC8BB6EC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5"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Diagram, map&#10;&#10;Description automatically generated">
            <a:extLst>
              <a:ext uri="{FF2B5EF4-FFF2-40B4-BE49-F238E27FC236}">
                <a16:creationId xmlns:a16="http://schemas.microsoft.com/office/drawing/2014/main" id="{EC553BCD-1BFE-BD14-331F-7EFEA6532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46481"/>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889EED2-D6E5-E4E3-73B3-31E3AF961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860" y="1035426"/>
            <a:ext cx="7602280" cy="5376007"/>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89073976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Map&#10;&#10;Description automatically generated">
            <a:extLst>
              <a:ext uri="{FF2B5EF4-FFF2-40B4-BE49-F238E27FC236}">
                <a16:creationId xmlns:a16="http://schemas.microsoft.com/office/drawing/2014/main" id="{F5F485D3-05AE-5D7F-37DB-43ABCEBD3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60906323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C8B8A69D-FF68-B96E-56CB-FCCDC75BF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3100"/>
            <a:ext cx="7244376" cy="512291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7EAAF7B-280C-3784-2092-B19FC599496E}"/>
              </a:ext>
            </a:extLst>
          </p:cNvPr>
          <p:cNvGraphicFramePr>
            <a:graphicFrameLocks noChangeAspect="1"/>
          </p:cNvGraphicFramePr>
          <p:nvPr>
            <p:custDataLst>
              <p:tags r:id="rId1"/>
            </p:custDataLst>
            <p:extLst>
              <p:ext uri="{D42A27DB-BD31-4B8C-83A1-F6EECF244321}">
                <p14:modId xmlns:p14="http://schemas.microsoft.com/office/powerpoint/2010/main" val="2614897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8" name="Object 7" hidden="1">
                        <a:extLst>
                          <a:ext uri="{FF2B5EF4-FFF2-40B4-BE49-F238E27FC236}">
                            <a16:creationId xmlns:a16="http://schemas.microsoft.com/office/drawing/2014/main" id="{57EAAF7B-280C-3784-2092-B19FC59949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vert="horz">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8070395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F651823-818E-912D-E331-CDEB914505A8}"/>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a:t>
            </a:r>
            <a:r>
              <a:rPr lang="en-US" sz="1200"/>
              <a:t>per square mile</a:t>
            </a:r>
            <a:endParaRPr lang="en-US" sz="1200" dirty="0"/>
          </a:p>
        </p:txBody>
      </p:sp>
      <p:pic>
        <p:nvPicPr>
          <p:cNvPr id="7" name="Picture 6" descr="Diagram, map&#10;&#10;Description automatically generated">
            <a:extLst>
              <a:ext uri="{FF2B5EF4-FFF2-40B4-BE49-F238E27FC236}">
                <a16:creationId xmlns:a16="http://schemas.microsoft.com/office/drawing/2014/main" id="{A60F00B6-02AC-6AA9-3D46-B7D23CB69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1333" y="1160987"/>
            <a:ext cx="7222067" cy="5107137"/>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9976693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A picture containing map&#10;&#10;Description automatically generated">
            <a:extLst>
              <a:ext uri="{FF2B5EF4-FFF2-40B4-BE49-F238E27FC236}">
                <a16:creationId xmlns:a16="http://schemas.microsoft.com/office/drawing/2014/main" id="{B2C7F90E-076E-E7F4-6353-0557D09C4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17440491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260C7A0C-0951-FADF-30D5-25F9F86F7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8501676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D5820370-CCF1-A1EF-BE00-D7215C0A7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47622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51A0082B-6724-5BA2-83DB-9E6F050C4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7585568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530164EF-188D-6031-69E1-DAEB594BD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95010658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81384F42-FB82-8586-B860-364340637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2876852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9E9D876E-9747-F78D-891D-F8A446A51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50002434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B48EF86A-52C3-AB58-168F-16F288076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02289065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A picture containing map&#10;&#10;Description automatically generated">
            <a:extLst>
              <a:ext uri="{FF2B5EF4-FFF2-40B4-BE49-F238E27FC236}">
                <a16:creationId xmlns:a16="http://schemas.microsoft.com/office/drawing/2014/main" id="{B56955DC-09E5-145F-D5EA-7A4828711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78950656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D914859F-2C47-69E5-C8E5-153B565AD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2307775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8" name="Picture 7" descr="Map&#10;&#10;Description automatically generated">
            <a:extLst>
              <a:ext uri="{FF2B5EF4-FFF2-40B4-BE49-F238E27FC236}">
                <a16:creationId xmlns:a16="http://schemas.microsoft.com/office/drawing/2014/main" id="{E81B59CA-9234-ED7C-9930-EBA794BB9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70713321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9" name="Picture 8" descr="Map&#10;&#10;Description automatically generated with medium confidence">
            <a:extLst>
              <a:ext uri="{FF2B5EF4-FFF2-40B4-BE49-F238E27FC236}">
                <a16:creationId xmlns:a16="http://schemas.microsoft.com/office/drawing/2014/main" id="{FBDED459-655E-6F8F-68B1-AF4AA58F1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61323920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0648195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Map&#10;&#10;Description automatically generated">
            <a:extLst>
              <a:ext uri="{FF2B5EF4-FFF2-40B4-BE49-F238E27FC236}">
                <a16:creationId xmlns:a16="http://schemas.microsoft.com/office/drawing/2014/main" id="{A8C2B9C6-FE6E-6FFB-23EF-BFF18FD3A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a:t>Avg. Microbusiness </a:t>
            </a:r>
            <a:r>
              <a:rPr lang="en-US" sz="3400" dirty="0"/>
              <a:t>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54739489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10015570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02229278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54679" y="342975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21.5</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7391" y="496597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96916" y="287638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44228" y="2887836"/>
            <a:ext cx="0" cy="4993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4228" y="4408715"/>
            <a:ext cx="0" cy="55054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9871483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51532687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567348832"/>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4130541050"/>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256060413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71993448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79978183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30836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1651</TotalTime>
  <Words>1476</Words>
  <Application>Microsoft Office PowerPoint</Application>
  <PresentationFormat>Widescreen</PresentationFormat>
  <Paragraphs>141</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2023-02-23T00:59:57Z</dcterms:modified>
</cp:coreProperties>
</file>